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8E8C"/>
    <a:srgbClr val="92918F"/>
    <a:srgbClr val="918F8D"/>
    <a:srgbClr val="00FFFF"/>
    <a:srgbClr val="00B0F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jpg>
</file>

<file path=ppt/media/image12.jfif>
</file>

<file path=ppt/media/image13.jfif>
</file>

<file path=ppt/media/image14.jfif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7B8B7-610F-25BD-298A-7A96F7E4C6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C1B056-08DB-4FC5-CCCD-180FCDBE3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664864-D765-5E15-2894-47ECFC45A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E1255D-1167-505E-4F9B-44A2AE6FC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8988FE1-E9D8-ED68-78E0-A06FD5B3E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64338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BBCD62-F0FD-8A0C-EB73-380F32552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DFE95DC-00B3-034D-F576-CB8F00ECF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8194FD-1532-38CE-700A-6ADC75952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225EB9-1927-3E54-5FB9-B19F31BE7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3A3042-7F10-AF0F-C39A-DE3F9DBA9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93349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5D8FC6F-2BC1-BC31-272B-573FE7C33A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09A1D01-30C4-7163-044E-117CE3F3F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14AAF6-609C-0E25-83D5-ED23528D7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D63CEE-116D-1D46-7ED2-885A538B5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81C6AD-D23A-5A49-E6C9-E21FBC9E6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76321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8B9AFF-F748-CFF9-EE00-5DA222677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AE948E-945A-5962-0191-B717B5E96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9DC7DD-DE78-6CE3-6CA6-A4FE13CF5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B6E296-7B5F-5BF8-68E9-E1FCEAE70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71A244-19F9-0866-2159-04DFACE14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80990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732558-FAA3-F4DB-4F98-F6CE1F1B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B956E1C-DA8E-0DCC-7395-537DA972B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059A0D-DDB8-424D-9A50-A0FBB3196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EBD325-730B-974E-5C32-05DA867C6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E96DADE-E478-FC84-DF78-4FBB74949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253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B1EDE2-BC10-E618-7059-EBB66856E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90B583-767E-EE30-5E6A-E4749F51B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EA983AB-58C3-96A1-3138-5C298ACD7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B832C46-56C5-08C6-065B-FF2060746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48C51A-24AF-7CB6-59F0-B6978B425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8B656B7-838B-BC0C-25EE-AFEBD2AFD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88712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BADE46-90FC-7173-36BE-D20C6C64C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8DFCEBD-541B-B77C-3F1E-A29AFD2CD8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B830F8-DB77-5F1D-8BBB-72E6A5F92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4A0066E-639A-6F3B-D787-422D7A05FA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9593E79-FA30-52D1-FF0D-50308DC4BC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4001A1B-5F50-92F4-B187-BF11A0763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6053D31-021D-6860-6580-C98F84D57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E4893A5-55C7-44C1-5CAE-A571D32FA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6944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151008-756A-2260-BC09-3B1D0ACE0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7347805-02C8-3B7A-CC7B-43F8F632B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0174E71-AEA7-14C3-DB45-0DDDA6609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9CF24EF-F8AA-04B4-0557-39288EAB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36315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03C9847-FDD5-CD3C-83F4-F375DADCA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C5C221D-D4C8-E759-62CB-9CAB930C9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8675A62-985E-19EB-6769-7DB16EF1F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877705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9C16A7-ECC6-B548-F9EB-9105A8BAC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F77406-FAE7-9E35-B733-F9D68C959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E69903-1BEA-C7DF-BE0E-633DAAD8F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8AEAB2-1C58-46DE-714C-92108D883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115BE7F-E595-C28B-4AC3-E7E5B6DB7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80A9A77-536B-3886-D035-395B229F2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62588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B4A497-49D2-B82A-64A6-574D381E1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BB39263-4CC3-D84B-7F70-7A0A4B07A7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585C957-D377-CE4B-695B-976FA43AC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C990BA-A4D2-CE06-427B-AB1B04D32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976DD0-ECD0-00EA-9C38-2196FB2E1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7DB02D-5EF4-5BA6-EDF0-98775789A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47643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06FEEDB-867F-6282-05C1-E57EF280A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D34AE03-9FC7-014E-7129-0AA90AAEC0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8D69C6-D5C8-C0AB-8B60-359B890F56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B4C86-2C46-4701-8560-080D95BE80A4}" type="datetimeFigureOut">
              <a:rPr lang="es-CO" smtClean="0"/>
              <a:t>19/08/2024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190A49-A4E8-39AC-E6ED-6C55660B3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2BC0E1-ECDC-5A85-0228-30FC722EDC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EC1A2-E194-4A29-B073-110965D5C90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55776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fif"/><Relationship Id="rId5" Type="http://schemas.openxmlformats.org/officeDocument/2006/relationships/image" Target="../media/image13.jfif"/><Relationship Id="rId4" Type="http://schemas.openxmlformats.org/officeDocument/2006/relationships/image" Target="../media/image12.jf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n 28">
            <a:extLst>
              <a:ext uri="{FF2B5EF4-FFF2-40B4-BE49-F238E27FC236}">
                <a16:creationId xmlns:a16="http://schemas.microsoft.com/office/drawing/2014/main" id="{3640124E-6606-DFEE-F62D-4D2E14EC9E9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2340">
            <a:off x="1877769" y="3060535"/>
            <a:ext cx="2856048" cy="1582870"/>
          </a:xfrm>
          <a:prstGeom prst="rect">
            <a:avLst/>
          </a:prstGeom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52779B64-6B5A-D5EA-5D1C-0C034346F7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2294" y="2019177"/>
            <a:ext cx="3060317" cy="317460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A17C8F80-DA0E-4075-2247-AC06653185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398" y="328027"/>
            <a:ext cx="2118802" cy="2145995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118CF7FE-0D0C-A9B1-342E-DE2566F340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422" y="1494956"/>
            <a:ext cx="1970939" cy="1921168"/>
          </a:xfrm>
          <a:prstGeom prst="rect">
            <a:avLst/>
          </a:prstGeom>
        </p:spPr>
      </p:pic>
      <p:pic>
        <p:nvPicPr>
          <p:cNvPr id="37" name="Imagen 36">
            <a:extLst>
              <a:ext uri="{FF2B5EF4-FFF2-40B4-BE49-F238E27FC236}">
                <a16:creationId xmlns:a16="http://schemas.microsoft.com/office/drawing/2014/main" id="{7D995A6B-006A-48DA-D069-2DD94724528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496" y="1116675"/>
            <a:ext cx="294625" cy="416186"/>
          </a:xfrm>
          <a:prstGeom prst="rect">
            <a:avLst/>
          </a:prstGeom>
        </p:spPr>
      </p:pic>
      <p:pic>
        <p:nvPicPr>
          <p:cNvPr id="38" name="Imagen 37">
            <a:extLst>
              <a:ext uri="{FF2B5EF4-FFF2-40B4-BE49-F238E27FC236}">
                <a16:creationId xmlns:a16="http://schemas.microsoft.com/office/drawing/2014/main" id="{416BA740-799A-5A40-60E5-03FCE4B4B1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6271" y="1864144"/>
            <a:ext cx="219501" cy="310066"/>
          </a:xfrm>
          <a:prstGeom prst="rect">
            <a:avLst/>
          </a:prstGeom>
        </p:spPr>
      </p:pic>
      <p:pic>
        <p:nvPicPr>
          <p:cNvPr id="39" name="Imagen 38">
            <a:extLst>
              <a:ext uri="{FF2B5EF4-FFF2-40B4-BE49-F238E27FC236}">
                <a16:creationId xmlns:a16="http://schemas.microsoft.com/office/drawing/2014/main" id="{1192E9D8-2E75-BBCC-6DFF-57E48E3CE9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139" y="1121438"/>
            <a:ext cx="294625" cy="416186"/>
          </a:xfrm>
          <a:prstGeom prst="rect">
            <a:avLst/>
          </a:prstGeom>
        </p:spPr>
      </p:pic>
      <p:sp>
        <p:nvSpPr>
          <p:cNvPr id="40" name="CuadroTexto 39">
            <a:extLst>
              <a:ext uri="{FF2B5EF4-FFF2-40B4-BE49-F238E27FC236}">
                <a16:creationId xmlns:a16="http://schemas.microsoft.com/office/drawing/2014/main" id="{998CE54B-39C5-B5EF-7C3F-78298DB36F0B}"/>
              </a:ext>
            </a:extLst>
          </p:cNvPr>
          <p:cNvSpPr txBox="1"/>
          <p:nvPr/>
        </p:nvSpPr>
        <p:spPr>
          <a:xfrm>
            <a:off x="5425814" y="2967335"/>
            <a:ext cx="38825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5400" dirty="0"/>
              <a:t>Estoy</a:t>
            </a:r>
            <a:r>
              <a:rPr lang="es-ES" sz="5400" dirty="0">
                <a:solidFill>
                  <a:srgbClr val="FF0000"/>
                </a:solidFill>
              </a:rPr>
              <a:t>ETICO</a:t>
            </a:r>
            <a:r>
              <a:rPr lang="es-ES" sz="5400" dirty="0"/>
              <a:t>in</a:t>
            </a:r>
            <a:endParaRPr lang="es-CO" sz="5400" dirty="0"/>
          </a:p>
        </p:txBody>
      </p:sp>
      <p:sp>
        <p:nvSpPr>
          <p:cNvPr id="42" name="CuadroTexto 41">
            <a:extLst>
              <a:ext uri="{FF2B5EF4-FFF2-40B4-BE49-F238E27FC236}">
                <a16:creationId xmlns:a16="http://schemas.microsoft.com/office/drawing/2014/main" id="{3C4A59AF-C9E2-942F-06F1-D0096BD86556}"/>
              </a:ext>
            </a:extLst>
          </p:cNvPr>
          <p:cNvSpPr txBox="1"/>
          <p:nvPr/>
        </p:nvSpPr>
        <p:spPr>
          <a:xfrm>
            <a:off x="3087324" y="5396484"/>
            <a:ext cx="61815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"Que desgracia para un hombre envejecer sin haber conocido la belleza y fuerza de la cual su cuerpo es capaz"</a:t>
            </a:r>
            <a:endParaRPr lang="es-CO" dirty="0"/>
          </a:p>
        </p:txBody>
      </p:sp>
      <p:pic>
        <p:nvPicPr>
          <p:cNvPr id="43" name="Imagen 42">
            <a:extLst>
              <a:ext uri="{FF2B5EF4-FFF2-40B4-BE49-F238E27FC236}">
                <a16:creationId xmlns:a16="http://schemas.microsoft.com/office/drawing/2014/main" id="{51808A18-79CC-5EA2-4BF5-A3D5D0ADA0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933" y="2894513"/>
            <a:ext cx="294625" cy="416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038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C2760CC-027C-8B11-6BF6-5FE26645D6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4899" y="0"/>
            <a:ext cx="3487748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D203ECF7-167A-9E83-8BBB-3E3BAB3AE3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7292" y="3213847"/>
            <a:ext cx="1875596" cy="3644153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6D58095D-EEE9-6B5E-BEB9-14A6C6923B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1498179"/>
            <a:ext cx="4087906" cy="5359821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8A6385F6-5872-A0AD-7964-C0E16AE8D2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147" y="1317812"/>
            <a:ext cx="4077296" cy="553346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36A2D09-0715-BCD5-78C8-1859F0992079}"/>
              </a:ext>
            </a:extLst>
          </p:cNvPr>
          <p:cNvSpPr txBox="1"/>
          <p:nvPr/>
        </p:nvSpPr>
        <p:spPr>
          <a:xfrm>
            <a:off x="3133165" y="4265953"/>
            <a:ext cx="67504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Montserrat Light" pitchFamily="2" charset="0"/>
                <a:cs typeface="Arial" panose="020B0604020202020204" pitchFamily="34" charset="0"/>
              </a:rPr>
              <a:t>"Que desgracia para un hombre envejecer sin haber conocido la belleza y fuerza de la cual su cuerpo es capaz“</a:t>
            </a:r>
          </a:p>
          <a:p>
            <a:endParaRPr lang="es-ES" dirty="0">
              <a:solidFill>
                <a:schemeClr val="bg1"/>
              </a:solidFill>
              <a:latin typeface="Montserrat Light" pitchFamily="2" charset="0"/>
              <a:cs typeface="Arial" panose="020B0604020202020204" pitchFamily="34" charset="0"/>
            </a:endParaRPr>
          </a:p>
          <a:p>
            <a:r>
              <a:rPr lang="es-ES" dirty="0">
                <a:solidFill>
                  <a:schemeClr val="bg1"/>
                </a:solidFill>
                <a:latin typeface="Montserrat" pitchFamily="2" charset="0"/>
              </a:rPr>
              <a:t>                           </a:t>
            </a:r>
            <a:r>
              <a:rPr lang="es-ES" i="1" dirty="0">
                <a:solidFill>
                  <a:schemeClr val="bg1"/>
                </a:solidFill>
                <a:latin typeface="Montserrat" pitchFamily="2" charset="0"/>
              </a:rPr>
              <a:t>                    </a:t>
            </a:r>
            <a:r>
              <a:rPr lang="es-CO" i="1" dirty="0">
                <a:solidFill>
                  <a:schemeClr val="bg1"/>
                </a:solidFill>
                <a:latin typeface="Dalek Pinpoint" pitchFamily="2" charset="0"/>
              </a:rPr>
              <a:t>Sócrates </a:t>
            </a:r>
            <a:endParaRPr lang="es-ES" i="1" dirty="0">
              <a:solidFill>
                <a:schemeClr val="bg1"/>
              </a:solidFill>
              <a:latin typeface="Dalek Pinpoint" pitchFamily="2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F9A781D-7A8A-1647-6E6E-14F678FEE4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8293" y="1772333"/>
            <a:ext cx="1363756" cy="80277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35357D7-8CCA-951A-49C9-762B51DB2B93}"/>
              </a:ext>
            </a:extLst>
          </p:cNvPr>
          <p:cNvSpPr txBox="1"/>
          <p:nvPr/>
        </p:nvSpPr>
        <p:spPr>
          <a:xfrm>
            <a:off x="5197960" y="2575111"/>
            <a:ext cx="30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  <a:latin typeface="MonumentA" panose="02000605020000020004" pitchFamily="2" charset="0"/>
                <a:cs typeface="Arial" panose="020B0604020202020204" pitchFamily="34" charset="0"/>
              </a:rPr>
              <a:t> Conócete a ti mismo</a:t>
            </a:r>
            <a:r>
              <a:rPr lang="es-ES" dirty="0">
                <a:solidFill>
                  <a:srgbClr val="FFFF00"/>
                </a:solidFill>
                <a:latin typeface="MonumentA" panose="02000605020000020004" pitchFamily="2" charset="0"/>
                <a:cs typeface="Arial" panose="020B0604020202020204" pitchFamily="34" charset="0"/>
              </a:rPr>
              <a:t>&gt;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80443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A36A2D09-0715-BCD5-78C8-1859F0992079}"/>
              </a:ext>
            </a:extLst>
          </p:cNvPr>
          <p:cNvSpPr txBox="1"/>
          <p:nvPr/>
        </p:nvSpPr>
        <p:spPr>
          <a:xfrm>
            <a:off x="3133165" y="4265953"/>
            <a:ext cx="67504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bg1"/>
                </a:solidFill>
                <a:latin typeface="Montserrat Light" pitchFamily="2" charset="0"/>
                <a:cs typeface="Arial" panose="020B0604020202020204" pitchFamily="34" charset="0"/>
              </a:rPr>
              <a:t>"Que desgracia para un hombre envejecer sin haber conocido la belleza y fuerza de la cual su cuerpo es capaz“</a:t>
            </a:r>
          </a:p>
          <a:p>
            <a:endParaRPr lang="es-ES" dirty="0">
              <a:solidFill>
                <a:schemeClr val="bg1"/>
              </a:solidFill>
              <a:latin typeface="Montserrat Light" pitchFamily="2" charset="0"/>
              <a:cs typeface="Arial" panose="020B0604020202020204" pitchFamily="34" charset="0"/>
            </a:endParaRPr>
          </a:p>
          <a:p>
            <a:r>
              <a:rPr lang="es-ES" dirty="0">
                <a:solidFill>
                  <a:schemeClr val="bg1"/>
                </a:solidFill>
                <a:latin typeface="Montserrat" pitchFamily="2" charset="0"/>
              </a:rPr>
              <a:t>                           </a:t>
            </a:r>
            <a:r>
              <a:rPr lang="es-ES" i="1" dirty="0">
                <a:solidFill>
                  <a:schemeClr val="bg1"/>
                </a:solidFill>
                <a:latin typeface="Montserrat" pitchFamily="2" charset="0"/>
              </a:rPr>
              <a:t>                    </a:t>
            </a:r>
            <a:r>
              <a:rPr lang="es-CO" i="1" dirty="0">
                <a:solidFill>
                  <a:schemeClr val="bg1"/>
                </a:solidFill>
                <a:latin typeface="Dalek Pinpoint" pitchFamily="2" charset="0"/>
              </a:rPr>
              <a:t>Sócrates </a:t>
            </a:r>
            <a:endParaRPr lang="es-ES" i="1" dirty="0">
              <a:solidFill>
                <a:schemeClr val="bg1"/>
              </a:solidFill>
              <a:latin typeface="Dalek Pinpoint" pitchFamily="2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F9A781D-7A8A-1647-6E6E-14F678FEE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293" y="1772333"/>
            <a:ext cx="1363756" cy="802778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35357D7-8CCA-951A-49C9-762B51DB2B93}"/>
              </a:ext>
            </a:extLst>
          </p:cNvPr>
          <p:cNvSpPr txBox="1"/>
          <p:nvPr/>
        </p:nvSpPr>
        <p:spPr>
          <a:xfrm>
            <a:off x="5197960" y="2575111"/>
            <a:ext cx="30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FF0000"/>
                </a:solidFill>
                <a:latin typeface="MonumentA" panose="02000605020000020004" pitchFamily="2" charset="0"/>
                <a:cs typeface="Arial" panose="020B0604020202020204" pitchFamily="34" charset="0"/>
              </a:rPr>
              <a:t> Conócete a ti mismo</a:t>
            </a:r>
            <a:r>
              <a:rPr lang="es-ES" dirty="0">
                <a:solidFill>
                  <a:srgbClr val="FFFF00"/>
                </a:solidFill>
                <a:latin typeface="MonumentA" panose="02000605020000020004" pitchFamily="2" charset="0"/>
                <a:cs typeface="Arial" panose="020B0604020202020204" pitchFamily="34" charset="0"/>
              </a:rPr>
              <a:t>&gt; </a:t>
            </a:r>
            <a:endParaRPr lang="es-CO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4EF4C93E-B76E-FB8F-A5C5-17EA5A9C1F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7" y="0"/>
            <a:ext cx="12194067" cy="6892298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B6570EB-8DB6-B6C9-9E6E-F70D791068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617" y="395496"/>
            <a:ext cx="2200686" cy="220068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D8E94448-DB8C-D860-66B9-7575032317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3589" y="1844100"/>
            <a:ext cx="2200686" cy="220068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EAA988E3-336A-A2CD-8CCF-77444E55D4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9103" y="3487562"/>
            <a:ext cx="2757110" cy="275711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78CB13A9-A940-A231-E666-DA87DC2BE622}"/>
              </a:ext>
            </a:extLst>
          </p:cNvPr>
          <p:cNvSpPr txBox="1"/>
          <p:nvPr/>
        </p:nvSpPr>
        <p:spPr>
          <a:xfrm>
            <a:off x="184061" y="6387682"/>
            <a:ext cx="43444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  <a:latin typeface="Dalek Pinpoint" pitchFamily="2" charset="0"/>
              </a:rPr>
              <a:t>&lt;&lt;&lt;GIMNASIO ESTICO VIRTUAL&gt;&gt;&gt;</a:t>
            </a:r>
            <a:endParaRPr lang="es-CO" sz="2000" dirty="0">
              <a:solidFill>
                <a:schemeClr val="bg1"/>
              </a:solidFill>
              <a:latin typeface="Dalek Pinpoint" pitchFamily="2" charset="0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C1B6DCE3-992C-2A30-B4E2-B03526DC9D92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442" y="5250433"/>
            <a:ext cx="1871695" cy="1401710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4196487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4B639C3-F445-ED6E-34D1-BEEF6DBD93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895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de salida">
            <a:extLst>
              <a:ext uri="{FF2B5EF4-FFF2-40B4-BE49-F238E27FC236}">
                <a16:creationId xmlns:a16="http://schemas.microsoft.com/office/drawing/2014/main" id="{BEE80BC9-27C8-D070-B613-62358A81CE3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319" y="1364598"/>
            <a:ext cx="11745361" cy="43772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54928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</TotalTime>
  <Words>88</Words>
  <Application>Microsoft Office PowerPoint</Application>
  <PresentationFormat>Panorámica</PresentationFormat>
  <Paragraphs>11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Dalek Pinpoint</vt:lpstr>
      <vt:lpstr>Montserrat</vt:lpstr>
      <vt:lpstr>Montserrat Light</vt:lpstr>
      <vt:lpstr>MonumentA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Neo</dc:creator>
  <cp:lastModifiedBy>Neo</cp:lastModifiedBy>
  <cp:revision>6</cp:revision>
  <dcterms:created xsi:type="dcterms:W3CDTF">2024-08-19T02:30:08Z</dcterms:created>
  <dcterms:modified xsi:type="dcterms:W3CDTF">2024-08-20T20:00:46Z</dcterms:modified>
</cp:coreProperties>
</file>

<file path=docProps/thumbnail.jpeg>
</file>